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B5E1-D4BE-45D4-B8B3-BAD34B054A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B5ADD-1821-424D-9B6A-FCBF1A1FD6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9188-3530-4A24-BF55-E3349D51A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FB5C-2B42-4695-9B0C-70AA094A2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88D4-0FDE-4B03-8E3D-FB0FE5B6A2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FC45A-943B-49C8-9497-CF13EA428C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44BA-C43D-4FDC-8FC8-7225AC8323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939D-96B0-468C-AD82-D4C23E56F8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BA59-5DEC-4AF0-883D-D97C5D3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F341D-694A-4DA7-93E2-EEBABBD003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5E522-10EE-46EB-B4F6-3782DD2741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7A8413-FCBB-46B0-ADFC-809DFB86AB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629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228600"/>
            <a:ext cx="5283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p636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3638"/>
            <a:ext cx="9144000" cy="477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637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p638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36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630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631a.tif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18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631b.tif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9175"/>
            <a:ext cx="9144000" cy="255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632a.tif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63" y="304800"/>
            <a:ext cx="43132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632b.tif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0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633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04800"/>
            <a:ext cx="243522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p634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5"/>
            <a:ext cx="8229600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635.tif                                                       00059EF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9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8</TotalTime>
  <Words>96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2005-11-29T10:04:42Z</dcterms:created>
  <dcterms:modified xsi:type="dcterms:W3CDTF">2020-11-19T10:44:02Z</dcterms:modified>
</cp:coreProperties>
</file>